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7" r:id="rId6"/>
    <p:sldId id="265" r:id="rId7"/>
    <p:sldId id="261" r:id="rId8"/>
    <p:sldId id="269" r:id="rId9"/>
    <p:sldId id="278" r:id="rId10"/>
    <p:sldId id="264" r:id="rId11"/>
    <p:sldId id="268" r:id="rId12"/>
    <p:sldId id="266" r:id="rId13"/>
    <p:sldId id="270" r:id="rId14"/>
    <p:sldId id="272" r:id="rId15"/>
    <p:sldId id="273" r:id="rId16"/>
    <p:sldId id="277" r:id="rId17"/>
    <p:sldId id="281" r:id="rId18"/>
    <p:sldId id="280" r:id="rId19"/>
    <p:sldId id="271" r:id="rId20"/>
    <p:sldId id="275" r:id="rId21"/>
    <p:sldId id="276" r:id="rId22"/>
    <p:sldId id="260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169" autoAdjust="0"/>
  </p:normalViewPr>
  <p:slideViewPr>
    <p:cSldViewPr snapToGrid="0">
      <p:cViewPr varScale="1">
        <p:scale>
          <a:sx n="106" d="100"/>
          <a:sy n="106" d="100"/>
        </p:scale>
        <p:origin x="12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WaitForSecondsRealtim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600" dirty="0" smtClean="0">
                <a:solidFill>
                  <a:schemeClr val="bg1"/>
                </a:solidFill>
                <a:latin typeface="VCR OSD Mono" panose="02000609000000000000" pitchFamily="49" charset="0"/>
              </a:rPr>
              <a:t>Unity Editor + IDE</a:t>
            </a:r>
            <a:endParaRPr lang="en-GB" sz="4600" dirty="0">
              <a:solidFill>
                <a:schemeClr val="bg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CBB57D-04C0-42F8-806B-CB284D80EA90}"/>
              </a:ext>
            </a:extLst>
          </p:cNvPr>
          <p:cNvSpPr txBox="1"/>
          <p:nvPr/>
        </p:nvSpPr>
        <p:spPr>
          <a:xfrm>
            <a:off x="4183662" y="2630635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9629F-BF97-49F3-8ADC-6E63BDAC0D90}"/>
              </a:ext>
            </a:extLst>
          </p:cNvPr>
          <p:cNvSpPr txBox="1"/>
          <p:nvPr/>
        </p:nvSpPr>
        <p:spPr>
          <a:xfrm>
            <a:off x="4777500" y="3829170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is more than 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xmlns="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" y="2092960"/>
            <a:ext cx="488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 and real-time</a:t>
            </a:r>
          </a:p>
          <a:p>
            <a:endParaRPr lang="en-GB" dirty="0"/>
          </a:p>
          <a:p>
            <a:r>
              <a:rPr lang="en-GB" dirty="0"/>
              <a:t>Frame are made as fast as hardware allows</a:t>
            </a:r>
          </a:p>
          <a:p>
            <a:endParaRPr lang="en-GB" dirty="0"/>
          </a:p>
          <a:p>
            <a:r>
              <a:rPr lang="en-GB" dirty="0"/>
              <a:t>Update is called 120 times a second at 120fps and 30 time a second at 30fps</a:t>
            </a:r>
          </a:p>
          <a:p>
            <a:endParaRPr lang="en-GB" dirty="0"/>
          </a:p>
          <a:p>
            <a:r>
              <a:rPr lang="en-GB" dirty="0"/>
              <a:t>DO NOT put a infinite loop in the update function</a:t>
            </a:r>
          </a:p>
        </p:txBody>
      </p:sp>
    </p:spTree>
    <p:extLst>
      <p:ext uri="{BB962C8B-B14F-4D97-AF65-F5344CB8AC3E}">
        <p14:creationId xmlns:p14="http://schemas.microsoft.com/office/powerpoint/2010/main" val="347749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1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8002" y="3101956"/>
            <a:ext cx="3500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Projectile (effect on collision)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Delay between attacks</a:t>
            </a:r>
          </a:p>
          <a:p>
            <a:endParaRPr lang="en-GB" dirty="0"/>
          </a:p>
          <a:p>
            <a:r>
              <a:rPr lang="en-GB" dirty="0" smtClean="0"/>
              <a:t>You can hold the mouse down</a:t>
            </a:r>
          </a:p>
          <a:p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3574" y="6384283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Hitscan</a:t>
            </a:r>
            <a:r>
              <a:rPr lang="en-GB" dirty="0" smtClean="0"/>
              <a:t> vs projectile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31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0CCBD8AC-C687-4728-9E86-DF687168C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1800" y="414275"/>
            <a:ext cx="8822928" cy="59439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Public float cooldown;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Start{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public float speed;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gameObject.GetComponent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cooldown 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= 5f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;</a:t>
            </a: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Void Update{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if(</a:t>
            </a:r>
            <a:r>
              <a:rPr lang="en-US" altLang="en-US" sz="2000" dirty="0" err="1" smtClean="0">
                <a:solidFill>
                  <a:srgbClr val="455463"/>
                </a:solidFill>
                <a:latin typeface="Consolas" panose="020B0609020204030204" pitchFamily="49" charset="0"/>
              </a:rPr>
              <a:t>IsMouseDown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(0) 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&amp;&amp; 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canAttack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){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	Attack()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Void Attack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000" dirty="0" err="1" smtClean="0">
                <a:solidFill>
                  <a:srgbClr val="455463"/>
                </a:solidFill>
                <a:latin typeface="Consolas" panose="020B0609020204030204" pitchFamily="49" charset="0"/>
              </a:rPr>
              <a:t>StartCoroutine</a:t>
            </a:r>
            <a:r>
              <a:rPr lang="en-US" altLang="en-US" sz="20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 smtClean="0">
                <a:solidFill>
                  <a:srgbClr val="455463"/>
                </a:solidFill>
                <a:latin typeface="Consolas" panose="020B0609020204030204" pitchFamily="49" charset="0"/>
              </a:rPr>
              <a:t>AttackCoolDown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()); </a:t>
            </a: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rigbdy.AddForce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455463"/>
                </a:solidFill>
                <a:latin typeface="Consolas" panose="020B0609020204030204" pitchFamily="49" charset="0"/>
              </a:rPr>
              <a:t>transform.forward</a:t>
            </a: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 * speed);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797996" y="633523"/>
            <a:ext cx="263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31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:a16="http://schemas.microsoft.com/office/drawing/2014/main" xmlns="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898F46E3-AD96-48B2-A003-79FA67C4F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888" y="2887541"/>
            <a:ext cx="11103072" cy="25891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IEnumerator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AttackCoolDown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=false;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yield return new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2"/>
              </a:rPr>
              <a:t>WaitForSecondsRealtime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(cooldown);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=true;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5969" y="1896417"/>
            <a:ext cx="9977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OnCollisionEnter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 collision)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“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player_orb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Destroy(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this.gameobject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9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  <a:p>
            <a:pPr lvl="1"/>
            <a:r>
              <a:rPr lang="en-GB" dirty="0"/>
              <a:t>Vector3()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xmlns="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xmlns="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xmlns="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 smtClean="0"/>
              <a:t>Collider/Hitbox</a:t>
            </a:r>
            <a:endParaRPr lang="en-GB" dirty="0"/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842" y="5344161"/>
            <a:ext cx="140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Public variables</a:t>
            </a:r>
          </a:p>
        </p:txBody>
      </p:sp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your mechanics into your objects</a:t>
            </a:r>
          </a:p>
        </p:txBody>
      </p:sp>
      <p:sp>
        <p:nvSpPr>
          <p:cNvPr id="4" name="TextBox 3"/>
          <p:cNvSpPr txBox="1"/>
          <p:nvPr/>
        </p:nvSpPr>
        <p:spPr>
          <a:xfrm rot="21387964">
            <a:off x="863307" y="2756648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Coin objects have a script that gives the player object one coin and disappears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7931" y="2756647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menu controls on a object on the canvas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378" y="4468937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 controls on player object</a:t>
            </a:r>
          </a:p>
        </p:txBody>
      </p:sp>
    </p:spTree>
    <p:extLst>
      <p:ext uri="{BB962C8B-B14F-4D97-AF65-F5344CB8AC3E}">
        <p14:creationId xmlns:p14="http://schemas.microsoft.com/office/powerpoint/2010/main" val="51502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266</Words>
  <Application>Microsoft Office PowerPoint</Application>
  <PresentationFormat>Widescreen</PresentationFormat>
  <Paragraphs>102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Unity organises games into scenes</vt:lpstr>
      <vt:lpstr>Components</vt:lpstr>
      <vt:lpstr>PowerPoint Presentation</vt:lpstr>
      <vt:lpstr>Unity is Game objects and engine settings</vt:lpstr>
      <vt:lpstr>Separate your mechanics into your objects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more than 3 years old avoid it</vt:lpstr>
      <vt:lpstr>Unity documentation</vt:lpstr>
      <vt:lpstr>PowerPoint Presentation</vt:lpstr>
      <vt:lpstr>Code Flow</vt:lpstr>
      <vt:lpstr>Deconstructing Zenyatta’s attack</vt:lpstr>
      <vt:lpstr>Deconstructing Zenyatta’s attack</vt:lpstr>
      <vt:lpstr>PowerPoint Presentation</vt:lpstr>
      <vt:lpstr>Realtime things</vt:lpstr>
      <vt:lpstr>PowerPoint Presentation</vt:lpstr>
      <vt:lpstr>Some more unity concepts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Alex</cp:lastModifiedBy>
  <cp:revision>24</cp:revision>
  <dcterms:created xsi:type="dcterms:W3CDTF">2018-08-22T16:32:48Z</dcterms:created>
  <dcterms:modified xsi:type="dcterms:W3CDTF">2018-10-09T21:08:04Z</dcterms:modified>
</cp:coreProperties>
</file>